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5" userDrawn="1">
          <p15:clr>
            <a:srgbClr val="A4A3A4"/>
          </p15:clr>
        </p15:guide>
        <p15:guide id="2" pos="250" userDrawn="1">
          <p15:clr>
            <a:srgbClr val="A4A3A4"/>
          </p15:clr>
        </p15:guide>
        <p15:guide id="3" pos="7386" userDrawn="1">
          <p15:clr>
            <a:srgbClr val="A4A3A4"/>
          </p15:clr>
        </p15:guide>
        <p15:guide id="4" orient="horz" pos="467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pos="2729" userDrawn="1">
          <p15:clr>
            <a:srgbClr val="A4A3A4"/>
          </p15:clr>
        </p15:guide>
        <p15:guide id="7" pos="50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5"/>
        <p:guide pos="250"/>
        <p:guide pos="7386"/>
        <p:guide orient="horz" pos="467"/>
        <p:guide orient="horz" pos="4088"/>
        <p:guide pos="2729"/>
        <p:guide pos="50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" y="791210"/>
            <a:ext cx="11316970" cy="60667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0525" y="741680"/>
            <a:ext cx="11236325" cy="635000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广州致友汽配城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试驾场地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7303" y="5381124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8413" y="5825299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广州致友汽配城试驾场地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，位于广州市白云区，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长200米 宽40米 最宽处为150米 总面积约19000㎡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。可用于举办汽车赛事、试乘试驾活动、汽车性能测试及驾控培训等。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5675" y="3971805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</a:rPr>
              <a:t>长</a:t>
            </a:r>
            <a:r>
              <a:rPr lang="en-US" altLang="zh-CN" sz="1200" dirty="0">
                <a:latin typeface="+mn-ea"/>
                <a:cs typeface="+mn-ea"/>
              </a:rPr>
              <a:t>200</a:t>
            </a:r>
            <a:r>
              <a:rPr lang="zh-CN" altLang="en-US" sz="1200" dirty="0">
                <a:latin typeface="+mn-ea"/>
                <a:cs typeface="+mn-ea"/>
              </a:rPr>
              <a:t>米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</a:rPr>
              <a:t>40</a:t>
            </a:r>
            <a:r>
              <a:rPr lang="zh-CN" altLang="en-US" sz="1200" dirty="0">
                <a:latin typeface="+mn-ea"/>
                <a:cs typeface="+mn-ea"/>
              </a:rPr>
              <a:t>米 最宽处为</a:t>
            </a:r>
            <a:r>
              <a:rPr lang="en-US" altLang="zh-CN" sz="1200" dirty="0">
                <a:latin typeface="+mn-ea"/>
                <a:cs typeface="+mn-ea"/>
              </a:rPr>
              <a:t>150</a:t>
            </a:r>
            <a:r>
              <a:rPr lang="zh-CN" altLang="en-US" sz="1200" dirty="0">
                <a:latin typeface="+mn-ea"/>
                <a:cs typeface="+mn-ea"/>
              </a:rPr>
              <a:t>米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总面积约      </a:t>
            </a:r>
            <a:r>
              <a:rPr lang="en-US" altLang="zh-CN" sz="1200" dirty="0">
                <a:latin typeface="+mn-ea"/>
                <a:cs typeface="+mn-ea"/>
              </a:rPr>
              <a:t>19000</a:t>
            </a:r>
            <a:r>
              <a:rPr lang="zh-CN" altLang="en-US" sz="1200" dirty="0">
                <a:latin typeface="+mn-ea"/>
                <a:cs typeface="+mn-ea"/>
              </a:rPr>
              <a:t>㎡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水泥路面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全封闭</a:t>
            </a:r>
            <a:endParaRPr lang="zh-CN" altLang="en-US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</a:rPr>
              <a:t>380v/40kw </a:t>
            </a:r>
            <a:r>
              <a:rPr lang="zh-CN" altLang="en-US" sz="1200" dirty="0">
                <a:latin typeface="+mn-ea"/>
                <a:cs typeface="+mn-ea"/>
              </a:rPr>
              <a:t>接水方便</a:t>
            </a:r>
            <a:endParaRPr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</a:rPr>
              <a:t>停车位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固定卫生间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3"/>
          <a:stretch>
            <a:fillRect/>
          </a:stretch>
        </p:blipFill>
        <p:spPr>
          <a:xfrm>
            <a:off x="7889875" y="1287145"/>
            <a:ext cx="3537585" cy="2458720"/>
          </a:xfrm>
          <a:prstGeom prst="rect">
            <a:avLst/>
          </a:prstGeom>
        </p:spPr>
      </p:pic>
      <p:pic>
        <p:nvPicPr>
          <p:cNvPr id="2" name="图片 1" descr="广州致友汽配城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1054100"/>
            <a:ext cx="7387590" cy="52247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482916" y="3606381"/>
            <a:ext cx="164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场地实景图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/>
          <a:stretch>
            <a:fillRect/>
          </a:stretch>
        </p:blipFill>
        <p:spPr>
          <a:xfrm>
            <a:off x="479425" y="1165860"/>
            <a:ext cx="3631565" cy="2440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5"/>
          <a:stretch>
            <a:fillRect/>
          </a:stretch>
        </p:blipFill>
        <p:spPr>
          <a:xfrm>
            <a:off x="4256405" y="1165860"/>
            <a:ext cx="3643630" cy="2439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3961" y="3618120"/>
            <a:ext cx="157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场地实景图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3" name="图片 2" descr="微信图片_20230307095907"/>
          <p:cNvPicPr>
            <a:picLocks noChangeAspect="1"/>
          </p:cNvPicPr>
          <p:nvPr/>
        </p:nvPicPr>
        <p:blipFill>
          <a:blip r:embed="rId3"/>
          <a:srcRect r="5412" b="5350"/>
          <a:stretch>
            <a:fillRect/>
          </a:stretch>
        </p:blipFill>
        <p:spPr>
          <a:xfrm>
            <a:off x="8045450" y="1165860"/>
            <a:ext cx="3643630" cy="2437765"/>
          </a:xfrm>
          <a:prstGeom prst="rect">
            <a:avLst/>
          </a:prstGeom>
        </p:spPr>
      </p:pic>
      <p:pic>
        <p:nvPicPr>
          <p:cNvPr id="4" name="图片 3" descr="微信图片_20230307095830"/>
          <p:cNvPicPr>
            <a:picLocks noChangeAspect="1"/>
          </p:cNvPicPr>
          <p:nvPr/>
        </p:nvPicPr>
        <p:blipFill>
          <a:blip r:embed="rId4"/>
          <a:srcRect r="4072" b="3736"/>
          <a:stretch>
            <a:fillRect/>
          </a:stretch>
        </p:blipFill>
        <p:spPr>
          <a:xfrm>
            <a:off x="481330" y="3985260"/>
            <a:ext cx="3625850" cy="2437765"/>
          </a:xfrm>
          <a:prstGeom prst="rect">
            <a:avLst/>
          </a:prstGeom>
        </p:spPr>
      </p:pic>
      <p:pic>
        <p:nvPicPr>
          <p:cNvPr id="7" name="图片 6" descr="微信图片_202303070958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80" y="3986530"/>
            <a:ext cx="3658870" cy="2435860"/>
          </a:xfrm>
          <a:prstGeom prst="rect">
            <a:avLst/>
          </a:prstGeom>
        </p:spPr>
      </p:pic>
      <p:pic>
        <p:nvPicPr>
          <p:cNvPr id="8" name="图片 7" descr="微信图片_20230307095859"/>
          <p:cNvPicPr>
            <a:picLocks noChangeAspect="1"/>
          </p:cNvPicPr>
          <p:nvPr/>
        </p:nvPicPr>
        <p:blipFill>
          <a:blip r:embed="rId6"/>
          <a:srcRect r="2107" b="1762"/>
          <a:stretch>
            <a:fillRect/>
          </a:stretch>
        </p:blipFill>
        <p:spPr>
          <a:xfrm>
            <a:off x="8048625" y="3986530"/>
            <a:ext cx="3639185" cy="24364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312275" y="3619500"/>
            <a:ext cx="1387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哪吒试驾活动</a:t>
            </a:r>
            <a:endParaRPr lang="zh-CN" altLang="zh-CN" sz="1200"/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433560" y="6471285"/>
            <a:ext cx="1387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哪吒试驾活动</a:t>
            </a:r>
            <a:endParaRPr lang="zh-CN" altLang="zh-CN" sz="1200"/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631815" y="6471285"/>
            <a:ext cx="1387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哪吒试驾活动</a:t>
            </a:r>
            <a:endParaRPr lang="zh-CN" altLang="zh-CN" sz="1200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830070" y="6488430"/>
            <a:ext cx="1387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哪吒试驾活动</a:t>
            </a:r>
            <a:endParaRPr lang="zh-CN" altLang="zh-CN" sz="1200"/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772.499212598425,&quot;width&quot;:6043.13385826771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COMMONDATA" val="eyJoZGlkIjoiOWIxYjkzMjc4NDY0ODk3ODM0Mzk1YjQwYzJlY2RjYWQifQ=="/>
  <p:tag name="KSO_WPP_MARK_KEY" val="c22b2892-706a-4cdb-9976-d96f2e52003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21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广州致友汽配城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致友国际汽车配件创意园 试驾场地</dc:title>
  <dc:creator/>
  <cp:lastModifiedBy>s_兔玖</cp:lastModifiedBy>
  <cp:revision>293</cp:revision>
  <dcterms:created xsi:type="dcterms:W3CDTF">2019-06-19T02:08:00Z</dcterms:created>
  <dcterms:modified xsi:type="dcterms:W3CDTF">2023-03-07T05:19:57Z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